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7" r:id="rId6"/>
    <p:sldId id="268" r:id="rId7"/>
    <p:sldId id="269" r:id="rId8"/>
    <p:sldId id="270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47800" y="1600200"/>
            <a:ext cx="7239000" cy="2895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676400"/>
            <a:ext cx="7620000" cy="2819400"/>
          </a:xfrm>
        </p:spPr>
        <p:txBody>
          <a:bodyPr>
            <a:normAutofit/>
          </a:bodyPr>
          <a:lstStyle/>
          <a:p>
            <a:r>
              <a:rPr lang="ru-RU" smtClean="0"/>
              <a:t>Программа дополнительного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«Ритмическая мозаика»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91000" y="50292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хэ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00200"/>
            <a:ext cx="8305800" cy="4419600"/>
          </a:xfrm>
        </p:spPr>
        <p:txBody>
          <a:bodyPr>
            <a:noAutofit/>
          </a:bodyPr>
          <a:lstStyle/>
          <a:p>
            <a:pPr algn="l"/>
            <a:r>
              <a:rPr lang="ru-RU" sz="2600" dirty="0" smtClean="0"/>
              <a:t>Важнейшим показателем уровня музыкально-ритми­ческого развития ребенка в этом возрасте является интерес к самому процессу дви­жения под музыку, выразительность движений и умение передавать в пластике ха­рактер музыки, игровой образ. При недостаточной координации, ловкости и точности движений (что в этом возрасте встречается довольно часто) выразительность плас­тики детей выявляет творческую одаренность, музыкальность.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14400" y="68580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71600" y="533400"/>
          <a:ext cx="6934200" cy="3672840"/>
        </p:xfrm>
        <a:graphic>
          <a:graphicData uri="http://schemas.openxmlformats.org/drawingml/2006/table">
            <a:tbl>
              <a:tblPr/>
              <a:tblGrid>
                <a:gridCol w="2283212"/>
                <a:gridCol w="4650988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Ибрагимова 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Гульнара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Наилевна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Художественно-эстетическая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2-3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3-4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52117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305800" cy="4648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развитие ребенка, формирование средствами музыки и ритмических движений разнообразных умений, способностей, качеств личности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3434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dirty="0" smtClean="0"/>
              <a:t> </a:t>
            </a:r>
            <a:r>
              <a:rPr lang="ru-RU" sz="2700" b="1" i="1" dirty="0" smtClean="0"/>
              <a:t>Развитие музыкальности: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развитие способности воспринимать музыку, то есть чувствовать ее на­строение и характер, понимать ее содержание;</a:t>
            </a:r>
            <a:br>
              <a:rPr lang="ru-RU" sz="2700" dirty="0" smtClean="0"/>
            </a:br>
            <a:r>
              <a:rPr lang="ru-RU" sz="2700" dirty="0" smtClean="0"/>
              <a:t>развитие специальных музыкальных способностей: музыкального слуха (мелодического, гармонического, тембрового), чувства ритма;</a:t>
            </a:r>
            <a:br>
              <a:rPr lang="ru-RU" sz="2700" dirty="0" smtClean="0"/>
            </a:br>
            <a:r>
              <a:rPr lang="ru-RU" sz="2700" dirty="0" smtClean="0"/>
              <a:t>развитие музыкального кругозора и познавательного интереса к искусству звуков;</a:t>
            </a:r>
            <a:br>
              <a:rPr lang="ru-RU" sz="2700" dirty="0" smtClean="0"/>
            </a:br>
            <a:r>
              <a:rPr lang="ru-RU" sz="2700" dirty="0" smtClean="0"/>
              <a:t>развитие музыкальной памяти.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4600" y="3048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0386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900" dirty="0" smtClean="0"/>
              <a:t> </a:t>
            </a:r>
            <a:r>
              <a:rPr lang="ru-RU" sz="2900" b="1" i="1" dirty="0" smtClean="0"/>
              <a:t>Развитие двигательных качеств и умений</a:t>
            </a:r>
            <a:r>
              <a:rPr lang="ru-RU" sz="2900" i="1" dirty="0" smtClean="0"/>
              <a:t>:</a:t>
            </a: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развитие ловкости, точности, координации движений;</a:t>
            </a:r>
            <a:br>
              <a:rPr lang="ru-RU" sz="2900" dirty="0" smtClean="0"/>
            </a:br>
            <a:r>
              <a:rPr lang="ru-RU" sz="2900" dirty="0" smtClean="0"/>
              <a:t>развитие гибкости и пластичности;</a:t>
            </a:r>
            <a:br>
              <a:rPr lang="ru-RU" sz="2900" dirty="0" smtClean="0"/>
            </a:br>
            <a:r>
              <a:rPr lang="ru-RU" sz="2900" dirty="0" smtClean="0"/>
              <a:t>воспитание выносливости, развитие силы;</a:t>
            </a:r>
            <a:br>
              <a:rPr lang="ru-RU" sz="2900" dirty="0" smtClean="0"/>
            </a:br>
            <a:r>
              <a:rPr lang="ru-RU" sz="2900" dirty="0" smtClean="0"/>
              <a:t>формирование правильной осанки, красивой походки;</a:t>
            </a:r>
            <a:br>
              <a:rPr lang="ru-RU" sz="2900" dirty="0" smtClean="0"/>
            </a:br>
            <a:r>
              <a:rPr lang="ru-RU" sz="2900" dirty="0" smtClean="0"/>
              <a:t>развитие умения ориентироваться в пространстве;</a:t>
            </a:r>
            <a:br>
              <a:rPr lang="ru-RU" sz="2900" dirty="0" smtClean="0"/>
            </a:br>
            <a:r>
              <a:rPr lang="ru-RU" sz="2900" dirty="0" smtClean="0"/>
              <a:t>обогащение двигательного опыта разнообразными видами движений.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4600" y="3048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36576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900" b="1" i="1" dirty="0" smtClean="0"/>
              <a:t>Развитие и тренировка психических процессов:</a:t>
            </a: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развитие эмоциональной сферы и умения выражать эмоции в мимике и пантомимике;</a:t>
            </a:r>
            <a:br>
              <a:rPr lang="ru-RU" sz="2900" dirty="0" smtClean="0"/>
            </a:br>
            <a:r>
              <a:rPr lang="ru-RU" sz="2900" dirty="0" smtClean="0"/>
              <a:t>тренировка подвижности (лабильности) нервных процессов; развитие восприятия, внимания, воли, памяти, мышления.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4600" y="3048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0386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dirty="0" smtClean="0"/>
              <a:t> </a:t>
            </a:r>
            <a:r>
              <a:rPr lang="ru-RU" sz="2700" b="1" i="1" dirty="0" smtClean="0"/>
              <a:t>Развитие творческих способностей, потребности самовыражения в движении под музыку: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развитие творческого воображения и фантазии;</a:t>
            </a:r>
            <a:br>
              <a:rPr lang="ru-RU" sz="2700" dirty="0" smtClean="0"/>
            </a:br>
            <a:r>
              <a:rPr lang="ru-RU" sz="2700" dirty="0" smtClean="0"/>
              <a:t>развитие способности к импровизации: в движении, в изобразительной деятельности, в слове.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4600" y="3048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0386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900" dirty="0" smtClean="0"/>
              <a:t> </a:t>
            </a:r>
            <a:r>
              <a:rPr lang="ru-RU" sz="2900" b="1" i="1" dirty="0" smtClean="0"/>
              <a:t>Развитие нравственно-коммуникативных качеств личности:</a:t>
            </a: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воспитание умения сопереживать другим людям и животным;</a:t>
            </a:r>
            <a:br>
              <a:rPr lang="ru-RU" sz="2900" dirty="0" smtClean="0"/>
            </a:br>
            <a:r>
              <a:rPr lang="ru-RU" sz="2900" dirty="0" smtClean="0"/>
              <a:t>воспитание умения вести себя в группе во время движения, формирова­ние чувства такта и культурных привычек в процессе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4600" y="304800"/>
            <a:ext cx="2971800" cy="685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хэ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458200" cy="44196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Дети младшего дошкольного возраста чрезвычайно непосредственны и эмоцио­нальны. Движение, особенно под музыку, доставляет им большую радость. Однако воз­растные особенности строения тела (короткие ноги и руки, большая голова, короткое туловище), протекания нервных процессов и их зрелости, </a:t>
            </a:r>
            <a:r>
              <a:rPr lang="ru-RU" sz="2400" dirty="0" err="1" smtClean="0"/>
              <a:t>сформированности</a:t>
            </a:r>
            <a:r>
              <a:rPr lang="ru-RU" sz="2400" dirty="0" smtClean="0"/>
              <a:t> сказываются на двигательных возможностях. Движения малышей еще недостаточно точные и координированные, плохо развито чувство равновесия, поэтому объем и разнообразие двигательных упражнений невелики, и все они носят, как правило, игровой характер</a:t>
            </a:r>
            <a:endParaRPr lang="ru-RU" sz="2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216</Words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Программа дополнительного образования «Ритмическая мозаика»</vt:lpstr>
      <vt:lpstr>Слайд 2</vt:lpstr>
      <vt:lpstr>Цель:  развитие ребенка, формирование средствами музыки и ритмических движений разнообразных умений, способностей, качеств личности. </vt:lpstr>
      <vt:lpstr>  Развитие музыкальности: развитие способности воспринимать музыку, то есть чувствовать ее на­строение и характер, понимать ее содержание; развитие специальных музыкальных способностей: музыкального слуха (мелодического, гармонического, тембрового), чувства ритма; развитие музыкального кругозора и познавательного интереса к искусству звуков; развитие музыкальной памяти.  </vt:lpstr>
      <vt:lpstr>  Развитие двигательных качеств и умений: развитие ловкости, точности, координации движений; развитие гибкости и пластичности; воспитание выносливости, развитие силы; формирование правильной осанки, красивой походки; развитие умения ориентироваться в пространстве; обогащение двигательного опыта разнообразными видами движений.   </vt:lpstr>
      <vt:lpstr>    Развитие и тренировка психических процессов: развитие эмоциональной сферы и умения выражать эмоции в мимике и пантомимике; тренировка подвижности (лабильности) нервных процессов; развитие восприятия, внимания, воли, памяти, мышления.    </vt:lpstr>
      <vt:lpstr>    Развитие творческих способностей, потребности самовыражения в движении под музыку: развитие творческого воображения и фантазии; развитие способности к импровизации: в движении, в изобразительной деятельности, в слове.     </vt:lpstr>
      <vt:lpstr>   Развитие нравственно-коммуникативных качеств личности: воспитание умения сопереживать другим людям и животным; воспитание умения вести себя в группе во время движения, формирова­ние чувства такта и культурных привычек в процессе     </vt:lpstr>
      <vt:lpstr>Дети младшего дошкольного возраста чрезвычайно непосредственны и эмоцио­нальны. Движение, особенно под музыку, доставляет им большую радость. Однако воз­растные особенности строения тела (короткие ноги и руки, большая голова, короткое туловище), протекания нервных процессов и их зрелости, сформированности сказываются на двигательных возможностях. Движения малышей еще недостаточно точные и координированные, плохо развито чувство равновесия, поэтому объем и разнообразие двигательных упражнений невелики, и все они носят, как правило, игровой характер</vt:lpstr>
      <vt:lpstr>Важнейшим показателем уровня музыкально-ритми­ческого развития ребенка в этом возрасте является интерес к самому процессу дви­жения под музыку, выразительность движений и умение передавать в пластике ха­рактер музыки, игровой образ. При недостаточной координации, ловкости и точности движений (что в этом возрасте встречается довольно часто) выразительность плас­тики детей выявляет творческую одаренность, музыкальность.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2021-04-01T07:29:56Z</dcterms:created>
  <dcterms:modified xsi:type="dcterms:W3CDTF">2021-04-06T17:16:28Z</dcterms:modified>
</cp:coreProperties>
</file>